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100" d="100"/>
          <a:sy n="100" d="100"/>
        </p:scale>
        <p:origin x="1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8A6A-8739-400A-85E8-AEE7F3E69A1A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43A3B-4D74-4839-A9C2-4C98FF8EE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570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8A6A-8739-400A-85E8-AEE7F3E69A1A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43A3B-4D74-4839-A9C2-4C98FF8EE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1659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8A6A-8739-400A-85E8-AEE7F3E69A1A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43A3B-4D74-4839-A9C2-4C98FF8EE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874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8A6A-8739-400A-85E8-AEE7F3E69A1A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43A3B-4D74-4839-A9C2-4C98FF8EE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020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8A6A-8739-400A-85E8-AEE7F3E69A1A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43A3B-4D74-4839-A9C2-4C98FF8EE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012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8A6A-8739-400A-85E8-AEE7F3E69A1A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43A3B-4D74-4839-A9C2-4C98FF8EE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9976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8A6A-8739-400A-85E8-AEE7F3E69A1A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43A3B-4D74-4839-A9C2-4C98FF8EE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420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8A6A-8739-400A-85E8-AEE7F3E69A1A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43A3B-4D74-4839-A9C2-4C98FF8EE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298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8A6A-8739-400A-85E8-AEE7F3E69A1A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43A3B-4D74-4839-A9C2-4C98FF8EE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6274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8A6A-8739-400A-85E8-AEE7F3E69A1A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43A3B-4D74-4839-A9C2-4C98FF8EE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399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18A6A-8739-400A-85E8-AEE7F3E69A1A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43A3B-4D74-4839-A9C2-4C98FF8EE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095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B18A6A-8739-400A-85E8-AEE7F3E69A1A}" type="datetimeFigureOut">
              <a:rPr lang="ru-RU" smtClean="0"/>
              <a:t>24.02.2017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43A3B-4D74-4839-A9C2-4C98FF8EEF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27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85126" y="1066601"/>
            <a:ext cx="999446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8800" b="1" dirty="0" smtClean="0">
                <a:ln w="0"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«Мой самый близкий человек»</a:t>
            </a:r>
            <a:endParaRPr lang="ru-RU" sz="8800" b="1" dirty="0">
              <a:ln w="0"/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8991" y="5461154"/>
            <a:ext cx="376212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2400" b="1" cap="none" spc="0" dirty="0" smtClean="0">
                <a:ln w="0"/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Исполнитель:</a:t>
            </a:r>
          </a:p>
          <a:p>
            <a:r>
              <a:rPr lang="ru-RU" sz="2400" b="1" dirty="0" err="1" smtClean="0">
                <a:ln w="0"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Мирзамагамедова</a:t>
            </a:r>
            <a:r>
              <a:rPr lang="ru-RU" sz="2400" b="1" dirty="0" smtClean="0">
                <a:ln w="0"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Мария</a:t>
            </a:r>
            <a:endParaRPr lang="ru-RU" sz="2400" b="1" cap="none" spc="0" dirty="0">
              <a:ln w="0"/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498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74048" y="577865"/>
            <a:ext cx="2361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 - 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57269" y="766398"/>
            <a:ext cx="89519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 о значимости мамы в жизни ребенка,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семьи.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17329" y="2242940"/>
            <a:ext cx="25871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4576" y="3565594"/>
            <a:ext cx="113646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1)Ф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ормировать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детей дошкольного возраста о празднике «День матери»;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2)С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пособствовать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созданию семейных традиций, теплых взаимоотношений в семье;</a:t>
            </a: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3)В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оспитать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уважительное отношение к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маме.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51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6883" y="601795"/>
            <a:ext cx="92474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Основополагающий вопрос: 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883" y="1738292"/>
            <a:ext cx="70064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Кто на свете всех дороже?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6855" y="3335471"/>
            <a:ext cx="72944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Проблемные вопросы: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06" y="4548250"/>
            <a:ext cx="112305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Кого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зачем мы должны ценить и оберегать?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Зачем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человеку мама? </a:t>
            </a:r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устроить праздник маме?</a:t>
            </a:r>
          </a:p>
        </p:txBody>
      </p:sp>
    </p:spTree>
    <p:extLst>
      <p:ext uri="{BB962C8B-B14F-4D97-AF65-F5344CB8AC3E}">
        <p14:creationId xmlns:p14="http://schemas.microsoft.com/office/powerpoint/2010/main" val="317354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8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4278" y="900410"/>
            <a:ext cx="75658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воспитанников: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0990" y="2409825"/>
            <a:ext cx="913447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1)Более бережно относиться к своей маме, стараться радовать ее;</a:t>
            </a: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2)Проанализировать информацию, полученную в ходе проекта;</a:t>
            </a:r>
          </a:p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3)Доказать, что мама очень нужна!</a:t>
            </a:r>
          </a:p>
        </p:txBody>
      </p:sp>
    </p:spTree>
    <p:extLst>
      <p:ext uri="{BB962C8B-B14F-4D97-AF65-F5344CB8AC3E}">
        <p14:creationId xmlns:p14="http://schemas.microsoft.com/office/powerpoint/2010/main" val="175647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03917" y="452735"/>
            <a:ext cx="3336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 команда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09637" y="1948220"/>
            <a:ext cx="9544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Кого и зачем мы должны ценить и оберегать?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09637" y="3248025"/>
            <a:ext cx="892492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вопрос и объяснить кто для каждого из нас самый  важный человек, которого нужно ценить и оберегать</a:t>
            </a:r>
          </a:p>
        </p:txBody>
      </p:sp>
    </p:spTree>
    <p:extLst>
      <p:ext uri="{BB962C8B-B14F-4D97-AF65-F5344CB8AC3E}">
        <p14:creationId xmlns:p14="http://schemas.microsoft.com/office/powerpoint/2010/main" val="426369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43171" y="624185"/>
            <a:ext cx="33531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 команда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66827" y="2124075"/>
            <a:ext cx="870585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Зачем человеку мама?</a:t>
            </a:r>
          </a:p>
          <a:p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u="sng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проанализировать вопрос и объяснить почему мама так важна для человека, зачем мама нужна нам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96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14596" y="605135"/>
            <a:ext cx="33531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 команда</a:t>
            </a:r>
            <a:endParaRPr lang="ru-RU" sz="5400" b="1" cap="none" spc="0" dirty="0">
              <a:ln w="0"/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7277" y="2209800"/>
            <a:ext cx="9067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устроить праздник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маме?</a:t>
            </a:r>
          </a:p>
          <a:p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u="sng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вопрос и придумать как можно порадовать маму, что можно сделать для нее, чтобы устроить ей праздник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29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2000"/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1449" y="771525"/>
            <a:ext cx="11630025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5400" b="1" cap="none" spc="0" dirty="0" smtClean="0">
              <a:ln w="0"/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cap="none" spc="0" dirty="0" smtClean="0">
                <a:ln w="0"/>
                <a:solidFill>
                  <a:schemeClr val="tx1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Если Вас заинтересовал проект, присоединяйтесь к нам!</a:t>
            </a:r>
          </a:p>
          <a:p>
            <a:pPr algn="ctr"/>
            <a:endParaRPr lang="ru-RU" sz="5400" b="1" dirty="0" smtClean="0">
              <a:ln w="0"/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5400" b="1" dirty="0" smtClean="0">
                <a:ln w="0"/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5400" b="1" cap="none" spc="0" dirty="0" smtClean="0">
              <a:ln w="0"/>
              <a:solidFill>
                <a:schemeClr val="tx1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5400" b="1" dirty="0">
              <a:ln w="0"/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05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90</TotalTime>
  <Words>206</Words>
  <Application>Microsoft Office PowerPoint</Application>
  <PresentationFormat>Широкоэкранный</PresentationFormat>
  <Paragraphs>36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Феликс</dc:creator>
  <cp:lastModifiedBy>Феликс</cp:lastModifiedBy>
  <cp:revision>10</cp:revision>
  <dcterms:created xsi:type="dcterms:W3CDTF">2017-02-24T11:08:50Z</dcterms:created>
  <dcterms:modified xsi:type="dcterms:W3CDTF">2017-02-24T15:56:18Z</dcterms:modified>
</cp:coreProperties>
</file>